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5" r:id="rId4"/>
    <p:sldId id="276" r:id="rId5"/>
    <p:sldId id="262" r:id="rId6"/>
    <p:sldId id="266" r:id="rId7"/>
    <p:sldId id="267" r:id="rId8"/>
    <p:sldId id="273" r:id="rId9"/>
    <p:sldId id="274" r:id="rId10"/>
    <p:sldId id="260" r:id="rId11"/>
    <p:sldId id="269" r:id="rId12"/>
    <p:sldId id="270" r:id="rId13"/>
    <p:sldId id="271" r:id="rId14"/>
  </p:sldIdLst>
  <p:sldSz cx="9144000" cy="6858000" type="screen4x3"/>
  <p:notesSz cx="6797675" cy="992981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 autoAdjust="0"/>
    <p:restoredTop sz="84583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Лист15!$D$5:$D$7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Лист15!$E$5:$E$7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Val val="1"/>
        </c:dLbls>
        <c:axId val="213235584"/>
        <c:axId val="213237120"/>
      </c:barChart>
      <c:catAx>
        <c:axId val="21323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3237120"/>
        <c:crosses val="autoZero"/>
        <c:auto val="1"/>
        <c:lblAlgn val="ctr"/>
        <c:lblOffset val="100"/>
      </c:catAx>
      <c:valAx>
        <c:axId val="213237120"/>
        <c:scaling>
          <c:orientation val="minMax"/>
        </c:scaling>
        <c:axPos val="l"/>
        <c:majorGridlines/>
        <c:numFmt formatCode="General" sourceLinked="1"/>
        <c:tickLblPos val="nextTo"/>
        <c:crossAx val="21323558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A1F34-BD67-4802-971E-912ECD878AAB}" type="doc">
      <dgm:prSet loTypeId="urn:microsoft.com/office/officeart/2005/8/layout/bProcess4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840C9A8-9695-4D44-A6FF-04A59E3FDAB4}">
      <dgm:prSet custT="1"/>
      <dgm:spPr/>
      <dgm:t>
        <a:bodyPr/>
        <a:lstStyle/>
        <a:p>
          <a:pPr algn="ctr"/>
          <a:r>
            <a:rPr lang="ru-RU" sz="1400" b="1" dirty="0" smtClean="0">
              <a:latin typeface="Comic Sans MS" pitchFamily="66" charset="0"/>
              <a:cs typeface="Times New Roman" pitchFamily="18" charset="0"/>
            </a:rPr>
            <a:t>Работа психолога:</a:t>
          </a:r>
          <a:endParaRPr lang="ru-RU" sz="1400" dirty="0" smtClean="0">
            <a:latin typeface="Comic Sans MS" pitchFamily="66" charset="0"/>
            <a:cs typeface="Times New Roman" pitchFamily="18" charset="0"/>
          </a:endParaRPr>
        </a:p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Наблюдение</a:t>
          </a:r>
        </a:p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Изучение продуктов деятельности детей</a:t>
          </a:r>
        </a:p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Тестирование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FF5053C6-3FCC-4D27-A2DA-2522F7B8F9F4}" type="parTrans" cxnId="{F3B4A6BC-6665-4FD6-B1C3-CE996EFAD75C}">
      <dgm:prSet/>
      <dgm:spPr/>
      <dgm:t>
        <a:bodyPr/>
        <a:lstStyle/>
        <a:p>
          <a:endParaRPr lang="ru-RU"/>
        </a:p>
      </dgm:t>
    </dgm:pt>
    <dgm:pt modelId="{38FC9B89-ADDC-483E-B497-D3E7063B90FF}" type="sibTrans" cxnId="{F3B4A6BC-6665-4FD6-B1C3-CE996EFAD75C}">
      <dgm:prSet/>
      <dgm:spPr/>
      <dgm:t>
        <a:bodyPr/>
        <a:lstStyle/>
        <a:p>
          <a:endParaRPr lang="ru-RU"/>
        </a:p>
      </dgm:t>
    </dgm:pt>
    <dgm:pt modelId="{50EE2364-0352-4B0A-A303-CC783C5B12FD}">
      <dgm:prSet custT="1"/>
      <dgm:spPr/>
      <dgm:t>
        <a:bodyPr/>
        <a:lstStyle/>
        <a:p>
          <a:pPr algn="ctr"/>
          <a:r>
            <a:rPr lang="ru-RU" sz="1400" b="1" dirty="0" smtClean="0">
              <a:latin typeface="Comic Sans MS" pitchFamily="66" charset="0"/>
              <a:cs typeface="Times New Roman" pitchFamily="18" charset="0"/>
            </a:rPr>
            <a:t>Работа педагога: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B785AFA5-30A0-4CDA-9999-6A55C5317791}" type="parTrans" cxnId="{8C7E37ED-566B-402C-9D8D-DCB21C352078}">
      <dgm:prSet/>
      <dgm:spPr/>
      <dgm:t>
        <a:bodyPr/>
        <a:lstStyle/>
        <a:p>
          <a:endParaRPr lang="ru-RU"/>
        </a:p>
      </dgm:t>
    </dgm:pt>
    <dgm:pt modelId="{AD3AC334-C07B-470A-9E8C-EFC91D407DD7}" type="sibTrans" cxnId="{8C7E37ED-566B-402C-9D8D-DCB21C352078}">
      <dgm:prSet/>
      <dgm:spPr/>
      <dgm:t>
        <a:bodyPr/>
        <a:lstStyle/>
        <a:p>
          <a:endParaRPr lang="ru-RU"/>
        </a:p>
      </dgm:t>
    </dgm:pt>
    <dgm:pt modelId="{4D818EAB-75A5-4238-9404-C6EAACED163D}">
      <dgm:prSet custT="1"/>
      <dgm:spPr/>
      <dgm:t>
        <a:bodyPr/>
        <a:lstStyle/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Наблюдение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54E3C372-1A12-40D3-99D7-D399FAED9634}" type="parTrans" cxnId="{306DA59F-E455-46FE-A44C-BDF5F252B053}">
      <dgm:prSet/>
      <dgm:spPr/>
      <dgm:t>
        <a:bodyPr/>
        <a:lstStyle/>
        <a:p>
          <a:endParaRPr lang="ru-RU"/>
        </a:p>
      </dgm:t>
    </dgm:pt>
    <dgm:pt modelId="{B85F04BA-C07C-40D3-A076-2827C74333CE}" type="sibTrans" cxnId="{306DA59F-E455-46FE-A44C-BDF5F252B053}">
      <dgm:prSet/>
      <dgm:spPr/>
      <dgm:t>
        <a:bodyPr/>
        <a:lstStyle/>
        <a:p>
          <a:endParaRPr lang="ru-RU"/>
        </a:p>
      </dgm:t>
    </dgm:pt>
    <dgm:pt modelId="{5F285763-92D7-4A69-9875-9E5C7329BCA5}">
      <dgm:prSet custT="1"/>
      <dgm:spPr/>
      <dgm:t>
        <a:bodyPr/>
        <a:lstStyle/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Изучение продуктов деятельности детей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8BA8B397-1324-417B-9F0E-DF5E7A8332EA}" type="parTrans" cxnId="{7298BB3A-AA1D-45FD-9CB5-7649B3E7560E}">
      <dgm:prSet/>
      <dgm:spPr/>
      <dgm:t>
        <a:bodyPr/>
        <a:lstStyle/>
        <a:p>
          <a:endParaRPr lang="ru-RU"/>
        </a:p>
      </dgm:t>
    </dgm:pt>
    <dgm:pt modelId="{E9BDC923-3C48-4BDD-B4E7-02DBC8AF8D4A}" type="sibTrans" cxnId="{7298BB3A-AA1D-45FD-9CB5-7649B3E7560E}">
      <dgm:prSet/>
      <dgm:spPr/>
      <dgm:t>
        <a:bodyPr/>
        <a:lstStyle/>
        <a:p>
          <a:endParaRPr lang="ru-RU"/>
        </a:p>
      </dgm:t>
    </dgm:pt>
    <dgm:pt modelId="{8336336D-4406-4612-9FA4-EBA256418BA7}">
      <dgm:prSet custT="1"/>
      <dgm:spPr/>
      <dgm:t>
        <a:bodyPr/>
        <a:lstStyle/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Педагогическая диагностика в рамках ООП ДОУ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48778D63-AD8B-425B-9AC0-E7D8741A54E0}" type="parTrans" cxnId="{A331094E-94AB-4477-961B-E08480EA67F3}">
      <dgm:prSet/>
      <dgm:spPr/>
      <dgm:t>
        <a:bodyPr/>
        <a:lstStyle/>
        <a:p>
          <a:endParaRPr lang="ru-RU"/>
        </a:p>
      </dgm:t>
    </dgm:pt>
    <dgm:pt modelId="{F8EC2FAA-A7FD-4DD5-9C9D-EDE8E01B81AF}" type="sibTrans" cxnId="{A331094E-94AB-4477-961B-E08480EA67F3}">
      <dgm:prSet/>
      <dgm:spPr/>
      <dgm:t>
        <a:bodyPr/>
        <a:lstStyle/>
        <a:p>
          <a:endParaRPr lang="ru-RU"/>
        </a:p>
      </dgm:t>
    </dgm:pt>
    <dgm:pt modelId="{09EE5088-AE6B-4181-91D7-5B017405FF14}">
      <dgm:prSet custT="1"/>
      <dgm:spPr/>
      <dgm:t>
        <a:bodyPr/>
        <a:lstStyle/>
        <a:p>
          <a:pPr algn="ctr"/>
          <a:r>
            <a:rPr lang="ru-RU" sz="1400" dirty="0" smtClean="0">
              <a:latin typeface="Comic Sans MS" pitchFamily="66" charset="0"/>
              <a:cs typeface="Times New Roman" pitchFamily="18" charset="0"/>
            </a:rPr>
            <a:t>Мониторинг одаренности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DC2810CE-FE03-4241-A0E4-B14C558346E3}" type="parTrans" cxnId="{16EF2756-7832-4E65-9325-23FCDF4FF58D}">
      <dgm:prSet/>
      <dgm:spPr/>
      <dgm:t>
        <a:bodyPr/>
        <a:lstStyle/>
        <a:p>
          <a:endParaRPr lang="ru-RU"/>
        </a:p>
      </dgm:t>
    </dgm:pt>
    <dgm:pt modelId="{CEFFA75F-1BF5-44A0-862F-E6ABE63E32A1}" type="sibTrans" cxnId="{16EF2756-7832-4E65-9325-23FCDF4FF58D}">
      <dgm:prSet/>
      <dgm:spPr/>
      <dgm:t>
        <a:bodyPr/>
        <a:lstStyle/>
        <a:p>
          <a:endParaRPr lang="ru-RU"/>
        </a:p>
      </dgm:t>
    </dgm:pt>
    <dgm:pt modelId="{2DF94114-3484-45F2-9617-3721CB4FFAC0}">
      <dgm:prSet custT="1"/>
      <dgm:spPr/>
      <dgm:t>
        <a:bodyPr/>
        <a:lstStyle/>
        <a:p>
          <a:pPr algn="ctr"/>
          <a:r>
            <a:rPr lang="ru-RU" sz="1400" b="1" dirty="0" smtClean="0">
              <a:latin typeface="Comic Sans MS" pitchFamily="66" charset="0"/>
              <a:cs typeface="Times New Roman" pitchFamily="18" charset="0"/>
            </a:rPr>
            <a:t>Диагностика родителей: </a:t>
          </a:r>
        </a:p>
        <a:p>
          <a:pPr algn="ctr"/>
          <a:r>
            <a:rPr lang="ru-RU" sz="1400" b="1" dirty="0" smtClean="0">
              <a:latin typeface="Comic Sans MS" pitchFamily="66" charset="0"/>
              <a:cs typeface="Times New Roman" pitchFamily="18" charset="0"/>
            </a:rPr>
            <a:t>Анкетирование «Карта одаренности»</a:t>
          </a:r>
          <a:endParaRPr lang="ru-RU" sz="1400" b="1" dirty="0">
            <a:latin typeface="Comic Sans MS" pitchFamily="66" charset="0"/>
            <a:cs typeface="Times New Roman" pitchFamily="18" charset="0"/>
          </a:endParaRPr>
        </a:p>
      </dgm:t>
    </dgm:pt>
    <dgm:pt modelId="{69E28A7C-DAC6-4624-867B-4AF6C4862752}" type="parTrans" cxnId="{D6D4A7E2-8723-4561-B368-F5EE5DB4ED29}">
      <dgm:prSet/>
      <dgm:spPr/>
      <dgm:t>
        <a:bodyPr/>
        <a:lstStyle/>
        <a:p>
          <a:endParaRPr lang="ru-RU"/>
        </a:p>
      </dgm:t>
    </dgm:pt>
    <dgm:pt modelId="{1B389D96-E026-4234-927D-161CB884F7D2}" type="sibTrans" cxnId="{D6D4A7E2-8723-4561-B368-F5EE5DB4ED29}">
      <dgm:prSet/>
      <dgm:spPr/>
      <dgm:t>
        <a:bodyPr/>
        <a:lstStyle/>
        <a:p>
          <a:endParaRPr lang="ru-RU"/>
        </a:p>
      </dgm:t>
    </dgm:pt>
    <dgm:pt modelId="{B23DC61E-C689-45C4-B8E9-6FB653A172FA}">
      <dgm:prSet custT="1"/>
      <dgm:spPr/>
      <dgm:t>
        <a:bodyPr/>
        <a:lstStyle/>
        <a:p>
          <a:r>
            <a:rPr lang="ru-RU" sz="1400" b="1" dirty="0" smtClean="0">
              <a:latin typeface="Comic Sans MS" pitchFamily="66" charset="0"/>
              <a:cs typeface="Times New Roman" pitchFamily="18" charset="0"/>
            </a:rPr>
            <a:t>Внесение данных в банк данных детей с предпосылками одаренности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AAE10BA5-6658-43E5-99BB-827024F01D8E}" type="parTrans" cxnId="{CE56C9DE-67AC-4BF5-BD55-653CC72986A4}">
      <dgm:prSet/>
      <dgm:spPr/>
      <dgm:t>
        <a:bodyPr/>
        <a:lstStyle/>
        <a:p>
          <a:endParaRPr lang="ru-RU"/>
        </a:p>
      </dgm:t>
    </dgm:pt>
    <dgm:pt modelId="{868BAA84-82CF-4969-8F63-E35157D75EE8}" type="sibTrans" cxnId="{CE56C9DE-67AC-4BF5-BD55-653CC72986A4}">
      <dgm:prSet/>
      <dgm:spPr/>
      <dgm:t>
        <a:bodyPr/>
        <a:lstStyle/>
        <a:p>
          <a:endParaRPr lang="ru-RU"/>
        </a:p>
      </dgm:t>
    </dgm:pt>
    <dgm:pt modelId="{AB63D4C6-FF1B-4B32-9174-D1269D97925C}">
      <dgm:prSet custT="1"/>
      <dgm:spPr/>
      <dgm:t>
        <a:bodyPr/>
        <a:lstStyle/>
        <a:p>
          <a:pPr algn="ctr"/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9643F1A5-4AB4-4949-AF67-316C99847DEE}" type="parTrans" cxnId="{56507C95-4229-4129-9D4F-234DBDC83B81}">
      <dgm:prSet/>
      <dgm:spPr/>
      <dgm:t>
        <a:bodyPr/>
        <a:lstStyle/>
        <a:p>
          <a:endParaRPr lang="ru-RU"/>
        </a:p>
      </dgm:t>
    </dgm:pt>
    <dgm:pt modelId="{0C654F81-2FEE-40B2-A9B5-8BB013ECBD85}" type="sibTrans" cxnId="{56507C95-4229-4129-9D4F-234DBDC83B81}">
      <dgm:prSet/>
      <dgm:spPr/>
      <dgm:t>
        <a:bodyPr/>
        <a:lstStyle/>
        <a:p>
          <a:endParaRPr lang="ru-RU"/>
        </a:p>
      </dgm:t>
    </dgm:pt>
    <dgm:pt modelId="{81F7D06C-D67B-418C-8A25-70FC55E9DC49}">
      <dgm:prSet custT="1"/>
      <dgm:spPr/>
      <dgm:t>
        <a:bodyPr/>
        <a:lstStyle/>
        <a:p>
          <a:pPr algn="ctr"/>
          <a:r>
            <a:rPr lang="ru-RU" sz="1400" b="1" dirty="0" smtClean="0">
              <a:latin typeface="Comic Sans MS" pitchFamily="66" charset="0"/>
              <a:cs typeface="Times New Roman" pitchFamily="18" charset="0"/>
            </a:rPr>
            <a:t>Непрерывный мониторинг системы конкурсных мероприятий для воспитанников разного возраста</a:t>
          </a:r>
          <a:endParaRPr lang="ru-RU" sz="1400" dirty="0">
            <a:latin typeface="Comic Sans MS" pitchFamily="66" charset="0"/>
            <a:cs typeface="Times New Roman" pitchFamily="18" charset="0"/>
          </a:endParaRPr>
        </a:p>
      </dgm:t>
    </dgm:pt>
    <dgm:pt modelId="{CE7FCCDB-0633-468F-BE0D-1777966A4C0D}" type="sibTrans" cxnId="{396767D2-D1AD-4DCC-BC91-CDB597F6CC8E}">
      <dgm:prSet/>
      <dgm:spPr/>
      <dgm:t>
        <a:bodyPr/>
        <a:lstStyle/>
        <a:p>
          <a:endParaRPr lang="ru-RU"/>
        </a:p>
      </dgm:t>
    </dgm:pt>
    <dgm:pt modelId="{CE3761B0-E37F-426E-95E8-E8494078AEAD}" type="parTrans" cxnId="{396767D2-D1AD-4DCC-BC91-CDB597F6CC8E}">
      <dgm:prSet/>
      <dgm:spPr/>
      <dgm:t>
        <a:bodyPr/>
        <a:lstStyle/>
        <a:p>
          <a:endParaRPr lang="ru-RU"/>
        </a:p>
      </dgm:t>
    </dgm:pt>
    <dgm:pt modelId="{26AB7BE1-ADC0-448C-AB47-C5FC195B1477}" type="pres">
      <dgm:prSet presAssocID="{BB3A1F34-BD67-4802-971E-912ECD878AA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360871D-89FC-4D4C-B726-A1F5A154D8EE}" type="pres">
      <dgm:prSet presAssocID="{50EE2364-0352-4B0A-A303-CC783C5B12FD}" presName="compNode" presStyleCnt="0"/>
      <dgm:spPr/>
    </dgm:pt>
    <dgm:pt modelId="{56D00D0E-5131-45CA-BF50-B45185B23C38}" type="pres">
      <dgm:prSet presAssocID="{50EE2364-0352-4B0A-A303-CC783C5B12FD}" presName="dummyConnPt" presStyleCnt="0"/>
      <dgm:spPr/>
    </dgm:pt>
    <dgm:pt modelId="{B7A5E523-4F64-4DE5-8B70-59C95472ADD4}" type="pres">
      <dgm:prSet presAssocID="{50EE2364-0352-4B0A-A303-CC783C5B12FD}" presName="node" presStyleLbl="node1" presStyleIdx="0" presStyleCnt="5" custScaleX="251843" custScaleY="177783" custLinFactNeighborX="-268" custLinFactNeighborY="-27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4CD6-7649-49BA-9694-270388899F71}" type="pres">
      <dgm:prSet presAssocID="{AD3AC334-C07B-470A-9E8C-EFC91D407DD7}" presName="sibTrans" presStyleLbl="bgSibTrans2D1" presStyleIdx="0" presStyleCnt="4"/>
      <dgm:spPr/>
      <dgm:t>
        <a:bodyPr/>
        <a:lstStyle/>
        <a:p>
          <a:endParaRPr lang="ru-RU"/>
        </a:p>
      </dgm:t>
    </dgm:pt>
    <dgm:pt modelId="{086B906A-12DA-4E48-8ED9-3AF291143EA1}" type="pres">
      <dgm:prSet presAssocID="{D840C9A8-9695-4D44-A6FF-04A59E3FDAB4}" presName="compNode" presStyleCnt="0"/>
      <dgm:spPr/>
    </dgm:pt>
    <dgm:pt modelId="{BEF76CB2-A366-4AB2-9B6E-A964D0B0E792}" type="pres">
      <dgm:prSet presAssocID="{D840C9A8-9695-4D44-A6FF-04A59E3FDAB4}" presName="dummyConnPt" presStyleCnt="0"/>
      <dgm:spPr/>
    </dgm:pt>
    <dgm:pt modelId="{BD3762D7-3197-4299-AB05-08B3DAE8CF6B}" type="pres">
      <dgm:prSet presAssocID="{D840C9A8-9695-4D44-A6FF-04A59E3FDAB4}" presName="node" presStyleLbl="node1" presStyleIdx="1" presStyleCnt="5" custScaleX="253988" custScaleY="152212" custLinFactNeighborX="-386" custLinFactNeighborY="-15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30464-2FF3-45AC-AB90-292800DF9CE4}" type="pres">
      <dgm:prSet presAssocID="{38FC9B89-ADDC-483E-B497-D3E7063B90FF}" presName="sibTrans" presStyleLbl="bgSibTrans2D1" presStyleIdx="1" presStyleCnt="4"/>
      <dgm:spPr/>
      <dgm:t>
        <a:bodyPr/>
        <a:lstStyle/>
        <a:p>
          <a:endParaRPr lang="ru-RU"/>
        </a:p>
      </dgm:t>
    </dgm:pt>
    <dgm:pt modelId="{84D5DCA5-C08C-492E-BFAD-DB0894DF2C51}" type="pres">
      <dgm:prSet presAssocID="{2DF94114-3484-45F2-9617-3721CB4FFAC0}" presName="compNode" presStyleCnt="0"/>
      <dgm:spPr/>
    </dgm:pt>
    <dgm:pt modelId="{6FA6E03D-7A9B-420F-92B4-77144ECC0B96}" type="pres">
      <dgm:prSet presAssocID="{2DF94114-3484-45F2-9617-3721CB4FFAC0}" presName="dummyConnPt" presStyleCnt="0"/>
      <dgm:spPr/>
    </dgm:pt>
    <dgm:pt modelId="{4455FF20-1364-4588-93A6-F7B8609D1F2B}" type="pres">
      <dgm:prSet presAssocID="{2DF94114-3484-45F2-9617-3721CB4FFAC0}" presName="node" presStyleLbl="node1" presStyleIdx="2" presStyleCnt="5" custScaleX="254674" custScaleY="12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5B25E-1660-43BA-88CC-3CFF054596F5}" type="pres">
      <dgm:prSet presAssocID="{1B389D96-E026-4234-927D-161CB884F7D2}" presName="sibTrans" presStyleLbl="bgSibTrans2D1" presStyleIdx="2" presStyleCnt="4"/>
      <dgm:spPr/>
      <dgm:t>
        <a:bodyPr/>
        <a:lstStyle/>
        <a:p>
          <a:endParaRPr lang="ru-RU"/>
        </a:p>
      </dgm:t>
    </dgm:pt>
    <dgm:pt modelId="{0C5DAF40-A523-46C8-8224-089B7F13227D}" type="pres">
      <dgm:prSet presAssocID="{81F7D06C-D67B-418C-8A25-70FC55E9DC49}" presName="compNode" presStyleCnt="0"/>
      <dgm:spPr/>
    </dgm:pt>
    <dgm:pt modelId="{CD0B11A9-136A-4A73-BC77-61ECB25F1A25}" type="pres">
      <dgm:prSet presAssocID="{81F7D06C-D67B-418C-8A25-70FC55E9DC49}" presName="dummyConnPt" presStyleCnt="0"/>
      <dgm:spPr/>
    </dgm:pt>
    <dgm:pt modelId="{9B24BEA6-4DE9-48AD-9FF2-1039D038568F}" type="pres">
      <dgm:prSet presAssocID="{81F7D06C-D67B-418C-8A25-70FC55E9DC49}" presName="node" presStyleLbl="node1" presStyleIdx="3" presStyleCnt="5" custScaleX="195407" custScaleY="12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A68AF-EE22-4E95-ACA7-51A9ED519128}" type="pres">
      <dgm:prSet presAssocID="{CE7FCCDB-0633-468F-BE0D-1777966A4C0D}" presName="sibTrans" presStyleLbl="bgSibTrans2D1" presStyleIdx="3" presStyleCnt="4"/>
      <dgm:spPr/>
      <dgm:t>
        <a:bodyPr/>
        <a:lstStyle/>
        <a:p>
          <a:endParaRPr lang="ru-RU"/>
        </a:p>
      </dgm:t>
    </dgm:pt>
    <dgm:pt modelId="{2A1FA169-3640-44A6-85A8-41FAAEB71510}" type="pres">
      <dgm:prSet presAssocID="{B23DC61E-C689-45C4-B8E9-6FB653A172FA}" presName="compNode" presStyleCnt="0"/>
      <dgm:spPr/>
    </dgm:pt>
    <dgm:pt modelId="{B8C5EE84-28C8-475F-8EA1-15D6B63EF408}" type="pres">
      <dgm:prSet presAssocID="{B23DC61E-C689-45C4-B8E9-6FB653A172FA}" presName="dummyConnPt" presStyleCnt="0"/>
      <dgm:spPr/>
    </dgm:pt>
    <dgm:pt modelId="{27F66113-0558-4667-8C14-162B7C1F27A1}" type="pres">
      <dgm:prSet presAssocID="{B23DC61E-C689-45C4-B8E9-6FB653A172FA}" presName="node" presStyleLbl="node1" presStyleIdx="4" presStyleCnt="5" custScaleX="208725" custScaleY="11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EDCE7-40FB-4694-B07C-8D993A8C6161}" type="presOf" srcId="{1B389D96-E026-4234-927D-161CB884F7D2}" destId="{20B5B25E-1660-43BA-88CC-3CFF054596F5}" srcOrd="0" destOrd="0" presId="urn:microsoft.com/office/officeart/2005/8/layout/bProcess4"/>
    <dgm:cxn modelId="{9D0D84EF-ED9C-449B-B2ED-E836E15939BD}" type="presOf" srcId="{D840C9A8-9695-4D44-A6FF-04A59E3FDAB4}" destId="{BD3762D7-3197-4299-AB05-08B3DAE8CF6B}" srcOrd="0" destOrd="0" presId="urn:microsoft.com/office/officeart/2005/8/layout/bProcess4"/>
    <dgm:cxn modelId="{16EF2756-7832-4E65-9325-23FCDF4FF58D}" srcId="{50EE2364-0352-4B0A-A303-CC783C5B12FD}" destId="{09EE5088-AE6B-4181-91D7-5B017405FF14}" srcOrd="3" destOrd="0" parTransId="{DC2810CE-FE03-4241-A0E4-B14C558346E3}" sibTransId="{CEFFA75F-1BF5-44A0-862F-E6ABE63E32A1}"/>
    <dgm:cxn modelId="{8C7E37ED-566B-402C-9D8D-DCB21C352078}" srcId="{BB3A1F34-BD67-4802-971E-912ECD878AAB}" destId="{50EE2364-0352-4B0A-A303-CC783C5B12FD}" srcOrd="0" destOrd="0" parTransId="{B785AFA5-30A0-4CDA-9999-6A55C5317791}" sibTransId="{AD3AC334-C07B-470A-9E8C-EFC91D407DD7}"/>
    <dgm:cxn modelId="{A331094E-94AB-4477-961B-E08480EA67F3}" srcId="{50EE2364-0352-4B0A-A303-CC783C5B12FD}" destId="{8336336D-4406-4612-9FA4-EBA256418BA7}" srcOrd="2" destOrd="0" parTransId="{48778D63-AD8B-425B-9AC0-E7D8741A54E0}" sibTransId="{F8EC2FAA-A7FD-4DD5-9C9D-EDE8E01B81AF}"/>
    <dgm:cxn modelId="{7298BB3A-AA1D-45FD-9CB5-7649B3E7560E}" srcId="{50EE2364-0352-4B0A-A303-CC783C5B12FD}" destId="{5F285763-92D7-4A69-9875-9E5C7329BCA5}" srcOrd="1" destOrd="0" parTransId="{8BA8B397-1324-417B-9F0E-DF5E7A8332EA}" sibTransId="{E9BDC923-3C48-4BDD-B4E7-02DBC8AF8D4A}"/>
    <dgm:cxn modelId="{7D513DAE-5C31-4F6A-8D3F-CD8D6D87F9D0}" type="presOf" srcId="{50EE2364-0352-4B0A-A303-CC783C5B12FD}" destId="{B7A5E523-4F64-4DE5-8B70-59C95472ADD4}" srcOrd="0" destOrd="0" presId="urn:microsoft.com/office/officeart/2005/8/layout/bProcess4"/>
    <dgm:cxn modelId="{0835AA95-558D-45AE-B970-92250B4F8B73}" type="presOf" srcId="{81F7D06C-D67B-418C-8A25-70FC55E9DC49}" destId="{9B24BEA6-4DE9-48AD-9FF2-1039D038568F}" srcOrd="0" destOrd="0" presId="urn:microsoft.com/office/officeart/2005/8/layout/bProcess4"/>
    <dgm:cxn modelId="{2243C70C-E60D-4124-AF02-BCD4898BAA31}" type="presOf" srcId="{4D818EAB-75A5-4238-9404-C6EAACED163D}" destId="{B7A5E523-4F64-4DE5-8B70-59C95472ADD4}" srcOrd="0" destOrd="1" presId="urn:microsoft.com/office/officeart/2005/8/layout/bProcess4"/>
    <dgm:cxn modelId="{B3BB594D-9A25-498C-8FC6-F01F0D0AEAAE}" type="presOf" srcId="{5F285763-92D7-4A69-9875-9E5C7329BCA5}" destId="{B7A5E523-4F64-4DE5-8B70-59C95472ADD4}" srcOrd="0" destOrd="2" presId="urn:microsoft.com/office/officeart/2005/8/layout/bProcess4"/>
    <dgm:cxn modelId="{40908481-686B-4FC7-8681-EE899CCEDDCC}" type="presOf" srcId="{BB3A1F34-BD67-4802-971E-912ECD878AAB}" destId="{26AB7BE1-ADC0-448C-AB47-C5FC195B1477}" srcOrd="0" destOrd="0" presId="urn:microsoft.com/office/officeart/2005/8/layout/bProcess4"/>
    <dgm:cxn modelId="{56507C95-4229-4129-9D4F-234DBDC83B81}" srcId="{50EE2364-0352-4B0A-A303-CC783C5B12FD}" destId="{AB63D4C6-FF1B-4B32-9174-D1269D97925C}" srcOrd="4" destOrd="0" parTransId="{9643F1A5-4AB4-4949-AF67-316C99847DEE}" sibTransId="{0C654F81-2FEE-40B2-A9B5-8BB013ECBD85}"/>
    <dgm:cxn modelId="{CE56C9DE-67AC-4BF5-BD55-653CC72986A4}" srcId="{BB3A1F34-BD67-4802-971E-912ECD878AAB}" destId="{B23DC61E-C689-45C4-B8E9-6FB653A172FA}" srcOrd="4" destOrd="0" parTransId="{AAE10BA5-6658-43E5-99BB-827024F01D8E}" sibTransId="{868BAA84-82CF-4969-8F63-E35157D75EE8}"/>
    <dgm:cxn modelId="{215D9D94-F371-4636-A212-966935E75B93}" type="presOf" srcId="{38FC9B89-ADDC-483E-B497-D3E7063B90FF}" destId="{F2E30464-2FF3-45AC-AB90-292800DF9CE4}" srcOrd="0" destOrd="0" presId="urn:microsoft.com/office/officeart/2005/8/layout/bProcess4"/>
    <dgm:cxn modelId="{F5CAC7C5-4083-4911-9A6A-C92032493C65}" type="presOf" srcId="{CE7FCCDB-0633-468F-BE0D-1777966A4C0D}" destId="{2CCA68AF-EE22-4E95-ACA7-51A9ED519128}" srcOrd="0" destOrd="0" presId="urn:microsoft.com/office/officeart/2005/8/layout/bProcess4"/>
    <dgm:cxn modelId="{361FD1A4-39A1-441F-8E62-A13699FC17F4}" type="presOf" srcId="{09EE5088-AE6B-4181-91D7-5B017405FF14}" destId="{B7A5E523-4F64-4DE5-8B70-59C95472ADD4}" srcOrd="0" destOrd="4" presId="urn:microsoft.com/office/officeart/2005/8/layout/bProcess4"/>
    <dgm:cxn modelId="{306DA59F-E455-46FE-A44C-BDF5F252B053}" srcId="{50EE2364-0352-4B0A-A303-CC783C5B12FD}" destId="{4D818EAB-75A5-4238-9404-C6EAACED163D}" srcOrd="0" destOrd="0" parTransId="{54E3C372-1A12-40D3-99D7-D399FAED9634}" sibTransId="{B85F04BA-C07C-40D3-A076-2827C74333CE}"/>
    <dgm:cxn modelId="{396767D2-D1AD-4DCC-BC91-CDB597F6CC8E}" srcId="{BB3A1F34-BD67-4802-971E-912ECD878AAB}" destId="{81F7D06C-D67B-418C-8A25-70FC55E9DC49}" srcOrd="3" destOrd="0" parTransId="{CE3761B0-E37F-426E-95E8-E8494078AEAD}" sibTransId="{CE7FCCDB-0633-468F-BE0D-1777966A4C0D}"/>
    <dgm:cxn modelId="{9F9E9298-8EC2-4CBD-9750-6C84D0DD8B7C}" type="presOf" srcId="{B23DC61E-C689-45C4-B8E9-6FB653A172FA}" destId="{27F66113-0558-4667-8C14-162B7C1F27A1}" srcOrd="0" destOrd="0" presId="urn:microsoft.com/office/officeart/2005/8/layout/bProcess4"/>
    <dgm:cxn modelId="{72E293FE-CEFE-4153-BA53-C2DDCDF266E0}" type="presOf" srcId="{AD3AC334-C07B-470A-9E8C-EFC91D407DD7}" destId="{CFBB4CD6-7649-49BA-9694-270388899F71}" srcOrd="0" destOrd="0" presId="urn:microsoft.com/office/officeart/2005/8/layout/bProcess4"/>
    <dgm:cxn modelId="{5FD882D4-ADC3-4C60-A9FD-474251E998EA}" type="presOf" srcId="{8336336D-4406-4612-9FA4-EBA256418BA7}" destId="{B7A5E523-4F64-4DE5-8B70-59C95472ADD4}" srcOrd="0" destOrd="3" presId="urn:microsoft.com/office/officeart/2005/8/layout/bProcess4"/>
    <dgm:cxn modelId="{BCFB7B86-4798-447C-A0B6-273B526B989E}" type="presOf" srcId="{AB63D4C6-FF1B-4B32-9174-D1269D97925C}" destId="{B7A5E523-4F64-4DE5-8B70-59C95472ADD4}" srcOrd="0" destOrd="5" presId="urn:microsoft.com/office/officeart/2005/8/layout/bProcess4"/>
    <dgm:cxn modelId="{D6D4A7E2-8723-4561-B368-F5EE5DB4ED29}" srcId="{BB3A1F34-BD67-4802-971E-912ECD878AAB}" destId="{2DF94114-3484-45F2-9617-3721CB4FFAC0}" srcOrd="2" destOrd="0" parTransId="{69E28A7C-DAC6-4624-867B-4AF6C4862752}" sibTransId="{1B389D96-E026-4234-927D-161CB884F7D2}"/>
    <dgm:cxn modelId="{9F0E783C-1F00-40EF-B84E-B89BAD9FF655}" type="presOf" srcId="{2DF94114-3484-45F2-9617-3721CB4FFAC0}" destId="{4455FF20-1364-4588-93A6-F7B8609D1F2B}" srcOrd="0" destOrd="0" presId="urn:microsoft.com/office/officeart/2005/8/layout/bProcess4"/>
    <dgm:cxn modelId="{F3B4A6BC-6665-4FD6-B1C3-CE996EFAD75C}" srcId="{BB3A1F34-BD67-4802-971E-912ECD878AAB}" destId="{D840C9A8-9695-4D44-A6FF-04A59E3FDAB4}" srcOrd="1" destOrd="0" parTransId="{FF5053C6-3FCC-4D27-A2DA-2522F7B8F9F4}" sibTransId="{38FC9B89-ADDC-483E-B497-D3E7063B90FF}"/>
    <dgm:cxn modelId="{BFC0AB41-097D-4A2E-A824-5CE52779F993}" type="presParOf" srcId="{26AB7BE1-ADC0-448C-AB47-C5FC195B1477}" destId="{0360871D-89FC-4D4C-B726-A1F5A154D8EE}" srcOrd="0" destOrd="0" presId="urn:microsoft.com/office/officeart/2005/8/layout/bProcess4"/>
    <dgm:cxn modelId="{500BB9BB-DB69-4DFD-830D-04158201D293}" type="presParOf" srcId="{0360871D-89FC-4D4C-B726-A1F5A154D8EE}" destId="{56D00D0E-5131-45CA-BF50-B45185B23C38}" srcOrd="0" destOrd="0" presId="urn:microsoft.com/office/officeart/2005/8/layout/bProcess4"/>
    <dgm:cxn modelId="{8F993186-FBA5-4863-AEAA-FC6D0DA50796}" type="presParOf" srcId="{0360871D-89FC-4D4C-B726-A1F5A154D8EE}" destId="{B7A5E523-4F64-4DE5-8B70-59C95472ADD4}" srcOrd="1" destOrd="0" presId="urn:microsoft.com/office/officeart/2005/8/layout/bProcess4"/>
    <dgm:cxn modelId="{337CFA4D-502A-41A4-A42E-45291DE78044}" type="presParOf" srcId="{26AB7BE1-ADC0-448C-AB47-C5FC195B1477}" destId="{CFBB4CD6-7649-49BA-9694-270388899F71}" srcOrd="1" destOrd="0" presId="urn:microsoft.com/office/officeart/2005/8/layout/bProcess4"/>
    <dgm:cxn modelId="{BCCC0664-23BC-4F4D-9D55-BAE8BDF56C6F}" type="presParOf" srcId="{26AB7BE1-ADC0-448C-AB47-C5FC195B1477}" destId="{086B906A-12DA-4E48-8ED9-3AF291143EA1}" srcOrd="2" destOrd="0" presId="urn:microsoft.com/office/officeart/2005/8/layout/bProcess4"/>
    <dgm:cxn modelId="{4AF5273B-F616-4D4F-AA12-8106385AE39A}" type="presParOf" srcId="{086B906A-12DA-4E48-8ED9-3AF291143EA1}" destId="{BEF76CB2-A366-4AB2-9B6E-A964D0B0E792}" srcOrd="0" destOrd="0" presId="urn:microsoft.com/office/officeart/2005/8/layout/bProcess4"/>
    <dgm:cxn modelId="{ABE427BD-BE39-4493-99BF-8D4675C9C221}" type="presParOf" srcId="{086B906A-12DA-4E48-8ED9-3AF291143EA1}" destId="{BD3762D7-3197-4299-AB05-08B3DAE8CF6B}" srcOrd="1" destOrd="0" presId="urn:microsoft.com/office/officeart/2005/8/layout/bProcess4"/>
    <dgm:cxn modelId="{D8927AEA-C2D4-4A1D-82D3-86FD0D619A42}" type="presParOf" srcId="{26AB7BE1-ADC0-448C-AB47-C5FC195B1477}" destId="{F2E30464-2FF3-45AC-AB90-292800DF9CE4}" srcOrd="3" destOrd="0" presId="urn:microsoft.com/office/officeart/2005/8/layout/bProcess4"/>
    <dgm:cxn modelId="{F09752A7-2DA0-4C97-A8D4-4F7CE3C385B6}" type="presParOf" srcId="{26AB7BE1-ADC0-448C-AB47-C5FC195B1477}" destId="{84D5DCA5-C08C-492E-BFAD-DB0894DF2C51}" srcOrd="4" destOrd="0" presId="urn:microsoft.com/office/officeart/2005/8/layout/bProcess4"/>
    <dgm:cxn modelId="{EB862345-F401-4E37-85C1-6307A936D54F}" type="presParOf" srcId="{84D5DCA5-C08C-492E-BFAD-DB0894DF2C51}" destId="{6FA6E03D-7A9B-420F-92B4-77144ECC0B96}" srcOrd="0" destOrd="0" presId="urn:microsoft.com/office/officeart/2005/8/layout/bProcess4"/>
    <dgm:cxn modelId="{1057C4FD-F76B-45B3-978E-17D7B38B4EC7}" type="presParOf" srcId="{84D5DCA5-C08C-492E-BFAD-DB0894DF2C51}" destId="{4455FF20-1364-4588-93A6-F7B8609D1F2B}" srcOrd="1" destOrd="0" presId="urn:microsoft.com/office/officeart/2005/8/layout/bProcess4"/>
    <dgm:cxn modelId="{0EA17D4B-AC92-404F-A4F3-C2B49607EEB4}" type="presParOf" srcId="{26AB7BE1-ADC0-448C-AB47-C5FC195B1477}" destId="{20B5B25E-1660-43BA-88CC-3CFF054596F5}" srcOrd="5" destOrd="0" presId="urn:microsoft.com/office/officeart/2005/8/layout/bProcess4"/>
    <dgm:cxn modelId="{850F1759-68AC-4C17-910A-A41F57F62161}" type="presParOf" srcId="{26AB7BE1-ADC0-448C-AB47-C5FC195B1477}" destId="{0C5DAF40-A523-46C8-8224-089B7F13227D}" srcOrd="6" destOrd="0" presId="urn:microsoft.com/office/officeart/2005/8/layout/bProcess4"/>
    <dgm:cxn modelId="{D6EA2744-F864-4FFB-A4C9-757558472D88}" type="presParOf" srcId="{0C5DAF40-A523-46C8-8224-089B7F13227D}" destId="{CD0B11A9-136A-4A73-BC77-61ECB25F1A25}" srcOrd="0" destOrd="0" presId="urn:microsoft.com/office/officeart/2005/8/layout/bProcess4"/>
    <dgm:cxn modelId="{D2E561EF-95DA-4C28-826E-56D94A4B9F81}" type="presParOf" srcId="{0C5DAF40-A523-46C8-8224-089B7F13227D}" destId="{9B24BEA6-4DE9-48AD-9FF2-1039D038568F}" srcOrd="1" destOrd="0" presId="urn:microsoft.com/office/officeart/2005/8/layout/bProcess4"/>
    <dgm:cxn modelId="{A12FBDCA-396D-4929-9C91-2ACAA97B08E8}" type="presParOf" srcId="{26AB7BE1-ADC0-448C-AB47-C5FC195B1477}" destId="{2CCA68AF-EE22-4E95-ACA7-51A9ED519128}" srcOrd="7" destOrd="0" presId="urn:microsoft.com/office/officeart/2005/8/layout/bProcess4"/>
    <dgm:cxn modelId="{CE4E157D-AEAC-47B6-B774-1E9BA7E14FB0}" type="presParOf" srcId="{26AB7BE1-ADC0-448C-AB47-C5FC195B1477}" destId="{2A1FA169-3640-44A6-85A8-41FAAEB71510}" srcOrd="8" destOrd="0" presId="urn:microsoft.com/office/officeart/2005/8/layout/bProcess4"/>
    <dgm:cxn modelId="{2DFCABF5-F396-44CC-A3EF-947F8B352D30}" type="presParOf" srcId="{2A1FA169-3640-44A6-85A8-41FAAEB71510}" destId="{B8C5EE84-28C8-475F-8EA1-15D6B63EF408}" srcOrd="0" destOrd="0" presId="urn:microsoft.com/office/officeart/2005/8/layout/bProcess4"/>
    <dgm:cxn modelId="{9F459385-133F-4DC9-AC30-1861D20C0C0C}" type="presParOf" srcId="{2A1FA169-3640-44A6-85A8-41FAAEB71510}" destId="{27F66113-0558-4667-8C14-162B7C1F27A1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7A848-85EA-4D3D-8A64-9C5FD2BE93C6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1AC4CE2-E321-4BE2-9D0F-AE66266A9C72}">
      <dgm:prSet phldrT="[Текст]"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Уровень</a:t>
          </a:r>
          <a:r>
            <a:rPr lang="ru-RU" sz="1200" dirty="0" smtClean="0">
              <a:latin typeface="Comic Sans MS" pitchFamily="66" charset="0"/>
            </a:rPr>
            <a:t> ДОУ</a:t>
          </a:r>
          <a:endParaRPr lang="ru-RU" sz="1200" dirty="0">
            <a:latin typeface="Comic Sans MS" pitchFamily="66" charset="0"/>
          </a:endParaRPr>
        </a:p>
      </dgm:t>
    </dgm:pt>
    <dgm:pt modelId="{FF657A2D-3AF3-4410-9AA3-0AD4FE8E47EC}" type="parTrans" cxnId="{C20945C5-F69F-40E2-A3CF-4A5CBDFB6221}">
      <dgm:prSet/>
      <dgm:spPr/>
      <dgm:t>
        <a:bodyPr/>
        <a:lstStyle/>
        <a:p>
          <a:endParaRPr lang="ru-RU"/>
        </a:p>
      </dgm:t>
    </dgm:pt>
    <dgm:pt modelId="{036AA6E9-6B19-4A7C-8E8D-12E11D39F831}" type="sibTrans" cxnId="{C20945C5-F69F-40E2-A3CF-4A5CBDFB6221}">
      <dgm:prSet/>
      <dgm:spPr/>
      <dgm:t>
        <a:bodyPr/>
        <a:lstStyle/>
        <a:p>
          <a:endParaRPr lang="ru-RU"/>
        </a:p>
      </dgm:t>
    </dgm:pt>
    <dgm:pt modelId="{EE364F48-59E9-4598-ADD6-6051A673D853}">
      <dgm:prSet phldrT="[Текст]"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Всероссийский</a:t>
          </a:r>
          <a:r>
            <a:rPr lang="ru-RU" sz="1000" dirty="0" smtClean="0">
              <a:latin typeface="Comic Sans MS" pitchFamily="66" charset="0"/>
            </a:rPr>
            <a:t> </a:t>
          </a:r>
          <a:r>
            <a:rPr lang="ru-RU" sz="1400" dirty="0" smtClean="0">
              <a:latin typeface="Comic Sans MS" pitchFamily="66" charset="0"/>
            </a:rPr>
            <a:t>уровень</a:t>
          </a:r>
          <a:endParaRPr lang="ru-RU" sz="1000" dirty="0">
            <a:latin typeface="Comic Sans MS" pitchFamily="66" charset="0"/>
          </a:endParaRPr>
        </a:p>
      </dgm:t>
    </dgm:pt>
    <dgm:pt modelId="{8EA7866F-8D5B-49C9-AD61-3946D969A4E3}" type="parTrans" cxnId="{9845C881-E9B9-4EE1-A2B6-A1C2899B3C7E}">
      <dgm:prSet/>
      <dgm:spPr/>
      <dgm:t>
        <a:bodyPr/>
        <a:lstStyle/>
        <a:p>
          <a:endParaRPr lang="ru-RU"/>
        </a:p>
      </dgm:t>
    </dgm:pt>
    <dgm:pt modelId="{E59B256E-F92B-414F-BEE1-05825A676408}" type="sibTrans" cxnId="{9845C881-E9B9-4EE1-A2B6-A1C2899B3C7E}">
      <dgm:prSet/>
      <dgm:spPr/>
      <dgm:t>
        <a:bodyPr/>
        <a:lstStyle/>
        <a:p>
          <a:endParaRPr lang="ru-RU"/>
        </a:p>
      </dgm:t>
    </dgm:pt>
    <dgm:pt modelId="{07D7083F-9DFC-4C27-9FA6-D461EDB0F692}">
      <dgm:prSet phldrT="[Текст]"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Международный</a:t>
          </a:r>
          <a:r>
            <a:rPr lang="ru-RU" sz="1000" dirty="0" smtClean="0">
              <a:latin typeface="Comic Sans MS" pitchFamily="66" charset="0"/>
            </a:rPr>
            <a:t> </a:t>
          </a:r>
          <a:r>
            <a:rPr lang="ru-RU" sz="1600" dirty="0" smtClean="0">
              <a:latin typeface="Comic Sans MS" pitchFamily="66" charset="0"/>
            </a:rPr>
            <a:t>уровень</a:t>
          </a:r>
          <a:endParaRPr lang="ru-RU" sz="1000" dirty="0">
            <a:latin typeface="Comic Sans MS" pitchFamily="66" charset="0"/>
          </a:endParaRPr>
        </a:p>
      </dgm:t>
    </dgm:pt>
    <dgm:pt modelId="{D372DE8A-959E-4181-8D0A-D2F9C310BB6A}" type="parTrans" cxnId="{75B9EB4A-11A9-4266-BCE7-FDC77B76AC22}">
      <dgm:prSet/>
      <dgm:spPr/>
      <dgm:t>
        <a:bodyPr/>
        <a:lstStyle/>
        <a:p>
          <a:endParaRPr lang="ru-RU"/>
        </a:p>
      </dgm:t>
    </dgm:pt>
    <dgm:pt modelId="{19C673DC-C999-4006-871D-65B3D59173C2}" type="sibTrans" cxnId="{75B9EB4A-11A9-4266-BCE7-FDC77B76AC22}">
      <dgm:prSet/>
      <dgm:spPr/>
      <dgm:t>
        <a:bodyPr/>
        <a:lstStyle/>
        <a:p>
          <a:endParaRPr lang="ru-RU"/>
        </a:p>
      </dgm:t>
    </dgm:pt>
    <dgm:pt modelId="{8791C1EA-E695-4B63-AC0F-33D8E090A601}">
      <dgm:prSet phldrT="[Текст]" custT="1"/>
      <dgm:spPr/>
      <dgm:t>
        <a:bodyPr/>
        <a:lstStyle/>
        <a:p>
          <a:r>
            <a:rPr lang="ru-RU" sz="1600" dirty="0" smtClean="0">
              <a:latin typeface="Comic Sans MS" pitchFamily="66" charset="0"/>
            </a:rPr>
            <a:t>Окружной</a:t>
          </a:r>
          <a:r>
            <a:rPr lang="ru-RU" sz="1400" dirty="0" smtClean="0">
              <a:latin typeface="Comic Sans MS" pitchFamily="66" charset="0"/>
            </a:rPr>
            <a:t> </a:t>
          </a:r>
          <a:r>
            <a:rPr lang="ru-RU" sz="1600" dirty="0" smtClean="0">
              <a:latin typeface="Comic Sans MS" pitchFamily="66" charset="0"/>
            </a:rPr>
            <a:t>уровень</a:t>
          </a:r>
          <a:endParaRPr lang="ru-RU" sz="1400" dirty="0">
            <a:latin typeface="Comic Sans MS" pitchFamily="66" charset="0"/>
          </a:endParaRPr>
        </a:p>
      </dgm:t>
    </dgm:pt>
    <dgm:pt modelId="{6225CB1C-BB3E-4542-8E66-0B2BE257FA2B}" type="parTrans" cxnId="{2C27E6FE-2081-419F-9105-178A075957E7}">
      <dgm:prSet/>
      <dgm:spPr/>
      <dgm:t>
        <a:bodyPr/>
        <a:lstStyle/>
        <a:p>
          <a:endParaRPr lang="ru-RU"/>
        </a:p>
      </dgm:t>
    </dgm:pt>
    <dgm:pt modelId="{241BAAEC-6BEC-4E47-9575-B15C9AC5776C}" type="sibTrans" cxnId="{2C27E6FE-2081-419F-9105-178A075957E7}">
      <dgm:prSet/>
      <dgm:spPr/>
      <dgm:t>
        <a:bodyPr/>
        <a:lstStyle/>
        <a:p>
          <a:endParaRPr lang="ru-RU"/>
        </a:p>
      </dgm:t>
    </dgm:pt>
    <dgm:pt modelId="{B0FC99A9-8DBC-49BF-BF84-356043AB1B0B}">
      <dgm:prSet phldrT="[Текст]" custT="1"/>
      <dgm:spPr/>
      <dgm:t>
        <a:bodyPr/>
        <a:lstStyle/>
        <a:p>
          <a:r>
            <a:rPr lang="ru-RU" sz="1400" dirty="0" smtClean="0">
              <a:latin typeface="Comic Sans MS" pitchFamily="66" charset="0"/>
            </a:rPr>
            <a:t>Муниципальный</a:t>
          </a:r>
          <a:r>
            <a:rPr lang="ru-RU" sz="1050" dirty="0" smtClean="0">
              <a:latin typeface="Comic Sans MS" pitchFamily="66" charset="0"/>
            </a:rPr>
            <a:t> </a:t>
          </a:r>
          <a:r>
            <a:rPr lang="ru-RU" sz="1400" dirty="0" smtClean="0">
              <a:latin typeface="Comic Sans MS" pitchFamily="66" charset="0"/>
            </a:rPr>
            <a:t>уровень</a:t>
          </a:r>
          <a:endParaRPr lang="ru-RU" sz="1050" dirty="0">
            <a:latin typeface="Comic Sans MS" pitchFamily="66" charset="0"/>
          </a:endParaRPr>
        </a:p>
      </dgm:t>
    </dgm:pt>
    <dgm:pt modelId="{EDAB4E65-3C27-4442-ABFC-C47319F13E86}" type="parTrans" cxnId="{19415A37-EA16-4C50-A4FF-470E99FD28F0}">
      <dgm:prSet/>
      <dgm:spPr/>
      <dgm:t>
        <a:bodyPr/>
        <a:lstStyle/>
        <a:p>
          <a:endParaRPr lang="ru-RU"/>
        </a:p>
      </dgm:t>
    </dgm:pt>
    <dgm:pt modelId="{9CADBE39-6B8B-4615-A50D-8516F6768720}" type="sibTrans" cxnId="{19415A37-EA16-4C50-A4FF-470E99FD28F0}">
      <dgm:prSet/>
      <dgm:spPr/>
      <dgm:t>
        <a:bodyPr/>
        <a:lstStyle/>
        <a:p>
          <a:endParaRPr lang="ru-RU"/>
        </a:p>
      </dgm:t>
    </dgm:pt>
    <dgm:pt modelId="{BCC905F6-67C3-4DB3-B330-00284121D16C}" type="pres">
      <dgm:prSet presAssocID="{1247A848-85EA-4D3D-8A64-9C5FD2BE93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8BF6A-CEC1-4AF7-99D5-C7242722858F}" type="pres">
      <dgm:prSet presAssocID="{1247A848-85EA-4D3D-8A64-9C5FD2BE93C6}" presName="cycle" presStyleCnt="0"/>
      <dgm:spPr/>
    </dgm:pt>
    <dgm:pt modelId="{436C19CD-902F-400C-B502-C1E8F40F1F8C}" type="pres">
      <dgm:prSet presAssocID="{A1AC4CE2-E321-4BE2-9D0F-AE66266A9C7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2FEC4-FD79-4113-B76A-1CEA35051870}" type="pres">
      <dgm:prSet presAssocID="{036AA6E9-6B19-4A7C-8E8D-12E11D39F83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590F050-6D4D-424D-A462-F232F5D29AEE}" type="pres">
      <dgm:prSet presAssocID="{EE364F48-59E9-4598-ADD6-6051A673D85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4AC38-01DA-4C53-96A6-1D05A5E5D6E7}" type="pres">
      <dgm:prSet presAssocID="{07D7083F-9DFC-4C27-9FA6-D461EDB0F69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1A7B6-FF7F-4099-97CF-F5409CF13E49}" type="pres">
      <dgm:prSet presAssocID="{8791C1EA-E695-4B63-AC0F-33D8E090A60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FDFA3-FCF8-4D0E-BEE7-2900EA80E4C5}" type="pres">
      <dgm:prSet presAssocID="{B0FC99A9-8DBC-49BF-BF84-356043AB1B0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05BDB-1929-44D9-94E9-95CDECC64904}" type="presOf" srcId="{A1AC4CE2-E321-4BE2-9D0F-AE66266A9C72}" destId="{436C19CD-902F-400C-B502-C1E8F40F1F8C}" srcOrd="0" destOrd="0" presId="urn:microsoft.com/office/officeart/2005/8/layout/cycle3"/>
    <dgm:cxn modelId="{D032813A-0F60-4F5E-8F66-7D1DE03F5185}" type="presOf" srcId="{07D7083F-9DFC-4C27-9FA6-D461EDB0F692}" destId="{5574AC38-01DA-4C53-96A6-1D05A5E5D6E7}" srcOrd="0" destOrd="0" presId="urn:microsoft.com/office/officeart/2005/8/layout/cycle3"/>
    <dgm:cxn modelId="{9845C881-E9B9-4EE1-A2B6-A1C2899B3C7E}" srcId="{1247A848-85EA-4D3D-8A64-9C5FD2BE93C6}" destId="{EE364F48-59E9-4598-ADD6-6051A673D853}" srcOrd="1" destOrd="0" parTransId="{8EA7866F-8D5B-49C9-AD61-3946D969A4E3}" sibTransId="{E59B256E-F92B-414F-BEE1-05825A676408}"/>
    <dgm:cxn modelId="{0902B6E9-B792-4B0C-86EA-2231100D9111}" type="presOf" srcId="{036AA6E9-6B19-4A7C-8E8D-12E11D39F831}" destId="{A332FEC4-FD79-4113-B76A-1CEA35051870}" srcOrd="0" destOrd="0" presId="urn:microsoft.com/office/officeart/2005/8/layout/cycle3"/>
    <dgm:cxn modelId="{069FA6AE-CA8F-46FF-A767-ED6A5DD20121}" type="presOf" srcId="{8791C1EA-E695-4B63-AC0F-33D8E090A601}" destId="{5811A7B6-FF7F-4099-97CF-F5409CF13E49}" srcOrd="0" destOrd="0" presId="urn:microsoft.com/office/officeart/2005/8/layout/cycle3"/>
    <dgm:cxn modelId="{99AEF305-BE6F-45D6-931E-B06A086384CE}" type="presOf" srcId="{1247A848-85EA-4D3D-8A64-9C5FD2BE93C6}" destId="{BCC905F6-67C3-4DB3-B330-00284121D16C}" srcOrd="0" destOrd="0" presId="urn:microsoft.com/office/officeart/2005/8/layout/cycle3"/>
    <dgm:cxn modelId="{75B9EB4A-11A9-4266-BCE7-FDC77B76AC22}" srcId="{1247A848-85EA-4D3D-8A64-9C5FD2BE93C6}" destId="{07D7083F-9DFC-4C27-9FA6-D461EDB0F692}" srcOrd="2" destOrd="0" parTransId="{D372DE8A-959E-4181-8D0A-D2F9C310BB6A}" sibTransId="{19C673DC-C999-4006-871D-65B3D59173C2}"/>
    <dgm:cxn modelId="{A1E3EE5A-F013-40D0-9699-ACFEA734FBE7}" type="presOf" srcId="{EE364F48-59E9-4598-ADD6-6051A673D853}" destId="{0590F050-6D4D-424D-A462-F232F5D29AEE}" srcOrd="0" destOrd="0" presId="urn:microsoft.com/office/officeart/2005/8/layout/cycle3"/>
    <dgm:cxn modelId="{C20945C5-F69F-40E2-A3CF-4A5CBDFB6221}" srcId="{1247A848-85EA-4D3D-8A64-9C5FD2BE93C6}" destId="{A1AC4CE2-E321-4BE2-9D0F-AE66266A9C72}" srcOrd="0" destOrd="0" parTransId="{FF657A2D-3AF3-4410-9AA3-0AD4FE8E47EC}" sibTransId="{036AA6E9-6B19-4A7C-8E8D-12E11D39F831}"/>
    <dgm:cxn modelId="{A32B5792-4AA3-4366-BA79-A0E2371CA9C4}" type="presOf" srcId="{B0FC99A9-8DBC-49BF-BF84-356043AB1B0B}" destId="{444FDFA3-FCF8-4D0E-BEE7-2900EA80E4C5}" srcOrd="0" destOrd="0" presId="urn:microsoft.com/office/officeart/2005/8/layout/cycle3"/>
    <dgm:cxn modelId="{19415A37-EA16-4C50-A4FF-470E99FD28F0}" srcId="{1247A848-85EA-4D3D-8A64-9C5FD2BE93C6}" destId="{B0FC99A9-8DBC-49BF-BF84-356043AB1B0B}" srcOrd="4" destOrd="0" parTransId="{EDAB4E65-3C27-4442-ABFC-C47319F13E86}" sibTransId="{9CADBE39-6B8B-4615-A50D-8516F6768720}"/>
    <dgm:cxn modelId="{2C27E6FE-2081-419F-9105-178A075957E7}" srcId="{1247A848-85EA-4D3D-8A64-9C5FD2BE93C6}" destId="{8791C1EA-E695-4B63-AC0F-33D8E090A601}" srcOrd="3" destOrd="0" parTransId="{6225CB1C-BB3E-4542-8E66-0B2BE257FA2B}" sibTransId="{241BAAEC-6BEC-4E47-9575-B15C9AC5776C}"/>
    <dgm:cxn modelId="{E97E3589-305D-4074-B98A-C97E41852E0E}" type="presParOf" srcId="{BCC905F6-67C3-4DB3-B330-00284121D16C}" destId="{C918BF6A-CEC1-4AF7-99D5-C7242722858F}" srcOrd="0" destOrd="0" presId="urn:microsoft.com/office/officeart/2005/8/layout/cycle3"/>
    <dgm:cxn modelId="{A9C34A4E-8ACC-4C3A-AA8F-64F49BB21344}" type="presParOf" srcId="{C918BF6A-CEC1-4AF7-99D5-C7242722858F}" destId="{436C19CD-902F-400C-B502-C1E8F40F1F8C}" srcOrd="0" destOrd="0" presId="urn:microsoft.com/office/officeart/2005/8/layout/cycle3"/>
    <dgm:cxn modelId="{764C8A12-C67E-4914-AA19-94449472D54C}" type="presParOf" srcId="{C918BF6A-CEC1-4AF7-99D5-C7242722858F}" destId="{A332FEC4-FD79-4113-B76A-1CEA35051870}" srcOrd="1" destOrd="0" presId="urn:microsoft.com/office/officeart/2005/8/layout/cycle3"/>
    <dgm:cxn modelId="{28CC1818-7C5C-468C-98DB-F36C6AC1C62F}" type="presParOf" srcId="{C918BF6A-CEC1-4AF7-99D5-C7242722858F}" destId="{0590F050-6D4D-424D-A462-F232F5D29AEE}" srcOrd="2" destOrd="0" presId="urn:microsoft.com/office/officeart/2005/8/layout/cycle3"/>
    <dgm:cxn modelId="{7AD31719-FA66-4F18-B86C-8945F7CC3172}" type="presParOf" srcId="{C918BF6A-CEC1-4AF7-99D5-C7242722858F}" destId="{5574AC38-01DA-4C53-96A6-1D05A5E5D6E7}" srcOrd="3" destOrd="0" presId="urn:microsoft.com/office/officeart/2005/8/layout/cycle3"/>
    <dgm:cxn modelId="{111733E6-1F53-4646-BD66-2ABE9ADE78D2}" type="presParOf" srcId="{C918BF6A-CEC1-4AF7-99D5-C7242722858F}" destId="{5811A7B6-FF7F-4099-97CF-F5409CF13E49}" srcOrd="4" destOrd="0" presId="urn:microsoft.com/office/officeart/2005/8/layout/cycle3"/>
    <dgm:cxn modelId="{A3117399-BFB1-4620-B443-0DD2EB4B2E3A}" type="presParOf" srcId="{C918BF6A-CEC1-4AF7-99D5-C7242722858F}" destId="{444FDFA3-FCF8-4D0E-BEE7-2900EA80E4C5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37112"/>
            <a:ext cx="7992888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292102"/>
            <a:ext cx="676875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102"/>
            <a:ext cx="676875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ol-ds@oktregio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ОБЩЕРАЗВИВАЮЩЕГО ВИДА «СОЛНЫШКО»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4500570"/>
            <a:ext cx="69127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Диагностика одаренности как многоуровневая система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4929190" cy="2929274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14942" y="607220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Заместитель заведующего по ВМР</a:t>
            </a:r>
          </a:p>
          <a:p>
            <a:pPr algn="r"/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Мальгина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О.А.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85728"/>
            <a:ext cx="7143768" cy="4608512"/>
          </a:xfrm>
        </p:spPr>
        <p:txBody>
          <a:bodyPr>
            <a:normAutofit/>
          </a:bodyPr>
          <a:lstStyle/>
          <a:p>
            <a:pPr marL="85725" indent="17463" algn="just">
              <a:buNone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По суммарному анализу результатов педагогической диагностики, мониторинга одаренности и  анкетированию родителей, с письменного согласия родителей (законных представителей) дети с предпосылками одаренности направляются на психолого-педагогическую комиссию детского сада </a:t>
            </a:r>
          </a:p>
          <a:p>
            <a:endParaRPr lang="ru-RU" sz="2400" dirty="0"/>
          </a:p>
        </p:txBody>
      </p:sp>
      <p:pic>
        <p:nvPicPr>
          <p:cNvPr id="5" name="Рисунок 4" descr="жзурналппк.jpg"/>
          <p:cNvPicPr>
            <a:picLocks noChangeAspect="1"/>
          </p:cNvPicPr>
          <p:nvPr/>
        </p:nvPicPr>
        <p:blipFill>
          <a:blip r:embed="rId2"/>
          <a:srcRect t="6837"/>
          <a:stretch>
            <a:fillRect/>
          </a:stretch>
        </p:blipFill>
        <p:spPr>
          <a:xfrm>
            <a:off x="3428992" y="3429000"/>
            <a:ext cx="2286016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iftedchildr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876"/>
            <a:ext cx="3000396" cy="3000396"/>
          </a:xfrm>
          <a:prstGeom prst="rect">
            <a:avLst/>
          </a:prstGeom>
        </p:spPr>
      </p:pic>
      <p:pic>
        <p:nvPicPr>
          <p:cNvPr id="8" name="Picture 5" descr="C:\Users\User\Downloads\pnge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85728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844" y="285728"/>
            <a:ext cx="7429552" cy="1285884"/>
          </a:xfrm>
        </p:spPr>
        <p:txBody>
          <a:bodyPr>
            <a:normAutofit/>
          </a:bodyPr>
          <a:lstStyle/>
          <a:p>
            <a:pPr marL="85725" indent="17463" algn="ctr">
              <a:spcBef>
                <a:spcPts val="0"/>
              </a:spcBef>
              <a:buNone/>
            </a:pPr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Банк - данных детей с предпосылками одаренности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Рисунок 7" descr="2022-03-16_13-24-35.png"/>
          <p:cNvPicPr>
            <a:picLocks noChangeAspect="1"/>
          </p:cNvPicPr>
          <p:nvPr/>
        </p:nvPicPr>
        <p:blipFill>
          <a:blip r:embed="rId2"/>
          <a:srcRect b="5156"/>
          <a:stretch>
            <a:fillRect/>
          </a:stretch>
        </p:blipFill>
        <p:spPr>
          <a:xfrm>
            <a:off x="214282" y="2000240"/>
            <a:ext cx="7786710" cy="4572032"/>
          </a:xfrm>
          <a:prstGeom prst="rect">
            <a:avLst/>
          </a:prstGeom>
        </p:spPr>
      </p:pic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hmbl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14290"/>
            <a:ext cx="1995496" cy="1995496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500034" y="2143116"/>
          <a:ext cx="578647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14282" y="714356"/>
            <a:ext cx="6768752" cy="135732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Динамика выявления детей </a:t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с предпосылками одаренности </a:t>
            </a:r>
            <a:br>
              <a:rPr lang="ru-RU" sz="28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по годам</a:t>
            </a:r>
            <a:endParaRPr lang="ru-RU" sz="28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4000505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Контактная информация: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МБДОУ «ДСОВ «Солнышко»</a:t>
            </a:r>
          </a:p>
          <a:p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Пгт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. Октябрьское, ул. Пионерская, д.11а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Тел. 8(34678)2-11-80, 2-11-82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E-mail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sol-ds@oktregion.ru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Официальный сайт: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detsadsolnyshko.86.i-schools.ru</a:t>
            </a:r>
            <a:endParaRPr lang="ru-RU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qrcode_detsadsolnyshko.86.i-schools.ru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2000249" cy="2000249"/>
          </a:xfrm>
          <a:prstGeom prst="rect">
            <a:avLst/>
          </a:prstGeom>
        </p:spPr>
      </p:pic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785794"/>
            <a:ext cx="3071834" cy="264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214282" y="357166"/>
            <a:ext cx="62865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Одаренный ребенок – это ребенок, который выделяется яркими, очевидными, иногда выдающимися достижениями (или имеет внутренние предпосылки для таковых) в том или ином виде деятельности. С целью изучения и анализа потенциальных возможностей личности ребенка, предпосылок его психического, физического и духовного развития дошкольному учреждению необходимо осуществлять психолого-педагогическое сопровождение, задачей которого является создание психолого-педагогических условий для полноценного развития ребенка в соответствии с его потенциальными возможностями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de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5357826"/>
            <a:ext cx="2286016" cy="1064193"/>
          </a:xfrm>
          <a:prstGeom prst="rect">
            <a:avLst/>
          </a:prstGeom>
        </p:spPr>
      </p:pic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ogramma Zvezdochki_pages-to-jpg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4353549" cy="6156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e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71942"/>
            <a:ext cx="4143372" cy="2492929"/>
          </a:xfrm>
          <a:prstGeom prst="rect">
            <a:avLst/>
          </a:prstGeom>
        </p:spPr>
      </p:pic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5805858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Система выявления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270992" y="4985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20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Схема 10"/>
          <p:cNvGraphicFramePr/>
          <p:nvPr/>
        </p:nvGraphicFramePr>
        <p:xfrm>
          <a:off x="214282" y="785794"/>
          <a:ext cx="807249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Выявление предпосылок одаренности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0">
              <a:buNone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1) Педагогическая диагностика индивидуального развития ребенка (Н.В. Верещагиной)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ПД2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2438400" cy="1770888"/>
          </a:xfrm>
          <a:prstGeom prst="rect">
            <a:avLst/>
          </a:prstGeom>
        </p:spPr>
      </p:pic>
      <p:pic>
        <p:nvPicPr>
          <p:cNvPr id="6" name="Рисунок 5" descr="ПД3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571744"/>
            <a:ext cx="2438400" cy="1764792"/>
          </a:xfrm>
          <a:prstGeom prst="rect">
            <a:avLst/>
          </a:prstGeom>
        </p:spPr>
      </p:pic>
      <p:pic>
        <p:nvPicPr>
          <p:cNvPr id="7" name="Рисунок 6" descr="ПД4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571744"/>
            <a:ext cx="2371344" cy="1712976"/>
          </a:xfrm>
          <a:prstGeom prst="rect">
            <a:avLst/>
          </a:prstGeom>
        </p:spPr>
      </p:pic>
      <p:pic>
        <p:nvPicPr>
          <p:cNvPr id="9" name="Рисунок 8" descr="ПД6-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4572008"/>
            <a:ext cx="2438400" cy="1746504"/>
          </a:xfrm>
          <a:prstGeom prst="rect">
            <a:avLst/>
          </a:prstGeom>
        </p:spPr>
      </p:pic>
      <p:pic>
        <p:nvPicPr>
          <p:cNvPr id="10" name="Рисунок 9" descr="ПД5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572008"/>
            <a:ext cx="2438400" cy="1767840"/>
          </a:xfrm>
          <a:prstGeom prst="rect">
            <a:avLst/>
          </a:prstGeom>
        </p:spPr>
      </p:pic>
      <p:pic>
        <p:nvPicPr>
          <p:cNvPr id="11" name="Picture 5" descr="C:\Users\User\Downloads\pngeg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480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Выявление предпосылок одаренности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2) Диагностика одаренности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" name="Рисунок 10" descr="2022-03-16_11-19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6215106" cy="4286280"/>
          </a:xfrm>
          <a:prstGeom prst="rect">
            <a:avLst/>
          </a:prstGeom>
        </p:spPr>
      </p:pic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04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Выявление предпосылок одаренности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3) Анкетирование родителей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 descr="Савенков (1) одарен_page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15658"/>
            <a:ext cx="3353417" cy="474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авенков (1) одарен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115658"/>
            <a:ext cx="3353416" cy="474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User\Downloads\pngeg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57166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Выявление предпосылок одаренности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4) Непрерывная система конкурсных мероприятий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00042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Выявление предпосылок одаренности</a:t>
            </a:r>
            <a:endParaRPr lang="ru-RU" sz="36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8604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714488"/>
          <a:ext cx="6643734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1867"/>
                <a:gridCol w="3321867"/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Непрерывная система конкурсных мероприятий на уровне ДОУ</a:t>
                      </a:r>
                    </a:p>
                    <a:p>
                      <a:endParaRPr lang="ru-RU" sz="18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Конкурс «Математический зайка»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Конкурс «Юный шахматист»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Конкурс чтецов «Зимушка-волшебница»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Серия конкурсов рисунков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Фестиваль «Солнечные лучики»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Непрерывная система конкурсных мероприятий на муниципальном уровне</a:t>
                      </a:r>
                    </a:p>
                    <a:p>
                      <a:endParaRPr lang="ru-RU" sz="2000" b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Губернаторские состязания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Юный шахматист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Юные – техники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Юный изыскатель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Конкурс песни и строя</a:t>
                      </a:r>
                      <a:endParaRPr lang="ru-RU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4a8dafb9a1197584567d4afd9b279bacfbe336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336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Система выявления</vt:lpstr>
      <vt:lpstr>Выявление предпосылок одаренности</vt:lpstr>
      <vt:lpstr>Выявление предпосылок одаренности</vt:lpstr>
      <vt:lpstr>Выявление предпосылок одаренности</vt:lpstr>
      <vt:lpstr>Выявление предпосылок одаренности</vt:lpstr>
      <vt:lpstr>Выявление предпосылок одаренности</vt:lpstr>
      <vt:lpstr>Слайд 10</vt:lpstr>
      <vt:lpstr>Слайд 11</vt:lpstr>
      <vt:lpstr>Динамика выявления детей  с предпосылками одаренности  по годам</vt:lpstr>
      <vt:lpstr>Слайд 13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Изумрудный полутон</dc:title>
  <dc:creator>obstinate</dc:creator>
  <dc:description>Шаблон презентации с сайта https://presentation-creation.ru/</dc:description>
  <cp:lastModifiedBy>User</cp:lastModifiedBy>
  <cp:revision>843</cp:revision>
  <dcterms:created xsi:type="dcterms:W3CDTF">2018-02-25T09:09:03Z</dcterms:created>
  <dcterms:modified xsi:type="dcterms:W3CDTF">2022-03-22T05:49:15Z</dcterms:modified>
</cp:coreProperties>
</file>